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57" r:id="rId5"/>
    <p:sldId id="259" r:id="rId6"/>
    <p:sldId id="263" r:id="rId7"/>
    <p:sldId id="264" r:id="rId8"/>
    <p:sldId id="265" r:id="rId9"/>
    <p:sldId id="261" r:id="rId10"/>
    <p:sldId id="26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3" autoAdjust="0"/>
    <p:restoredTop sz="94616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7769-4A6B-448D-9E51-1715D0E9E8F0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32B8-3E5B-4702-BF38-793712863B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1.jpeg"/><Relationship Id="rId4" Type="http://schemas.openxmlformats.org/officeDocument/2006/relationships/image" Target="../media/image27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" y="3035300"/>
            <a:ext cx="304800" cy="8382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3043238"/>
            <a:ext cx="7696200" cy="83820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650" y="3141663"/>
            <a:ext cx="7704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휴먼편지체" pitchFamily="18" charset="-127"/>
              </a:rPr>
              <a:t>CPS </a:t>
            </a:r>
            <a:r>
              <a:rPr lang="en-US" altLang="ko-KR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휴먼편지체" pitchFamily="18" charset="-127"/>
              </a:rPr>
              <a:t>Chain</a:t>
            </a:r>
            <a:r>
              <a:rPr lang="en-US" altLang="ko-KR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휴먼편지체" pitchFamily="18" charset="-127"/>
              </a:rPr>
              <a:t> </a:t>
            </a:r>
            <a:r>
              <a:rPr lang="en-US" altLang="ko-KR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휴먼편지체" pitchFamily="18" charset="-127"/>
              </a:rPr>
              <a:t>Compare List </a:t>
            </a:r>
            <a:endParaRPr lang="en-US" altLang="ko-KR" sz="3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휴먼편지체" pitchFamily="18" charset="-127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" y="3043238"/>
            <a:ext cx="304800" cy="8382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491538" y="3043238"/>
            <a:ext cx="304800" cy="8382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816975" y="3043238"/>
            <a:ext cx="304800" cy="8382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323850" y="571480"/>
            <a:ext cx="3176580" cy="2397127"/>
            <a:chOff x="323850" y="571480"/>
            <a:chExt cx="3176580" cy="2397127"/>
          </a:xfrm>
        </p:grpSpPr>
        <p:sp>
          <p:nvSpPr>
            <p:cNvPr id="21" name="Line 59"/>
            <p:cNvSpPr>
              <a:spLocks noChangeShapeType="1"/>
            </p:cNvSpPr>
            <p:nvPr/>
          </p:nvSpPr>
          <p:spPr bwMode="auto">
            <a:xfrm>
              <a:off x="684213" y="571480"/>
              <a:ext cx="0" cy="107950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Line 58"/>
            <p:cNvSpPr>
              <a:spLocks noChangeShapeType="1"/>
            </p:cNvSpPr>
            <p:nvPr/>
          </p:nvSpPr>
          <p:spPr bwMode="auto">
            <a:xfrm>
              <a:off x="323850" y="962674"/>
              <a:ext cx="1159303" cy="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3" name="Picture 2"/>
            <p:cNvPicPr preferRelativeResize="0"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64802" y="1395476"/>
              <a:ext cx="772868" cy="7796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Picture 2"/>
            <p:cNvPicPr preferRelativeResize="0"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27562" y="1400627"/>
              <a:ext cx="772868" cy="7796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" name="Picture 1"/>
            <p:cNvPicPr preferRelativeResize="0"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46182" y="2188911"/>
              <a:ext cx="772868" cy="7796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" name="Picture 1"/>
            <p:cNvPicPr preferRelativeResize="0"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46182" y="607192"/>
              <a:ext cx="772868" cy="7796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7" name="Picture 2"/>
            <p:cNvPicPr preferRelativeResize="0"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83422" y="2188911"/>
              <a:ext cx="772868" cy="7796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28" name="Picture 41" descr="cps로고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37938" y="5599132"/>
            <a:ext cx="16573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2920" y="4000504"/>
            <a:ext cx="3040920" cy="2214578"/>
          </a:xfrm>
          <a:prstGeom prst="rect">
            <a:avLst/>
          </a:prstGeom>
          <a:noFill/>
          <a:ln w="254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33" name="그룹 32"/>
          <p:cNvGrpSpPr/>
          <p:nvPr/>
        </p:nvGrpSpPr>
        <p:grpSpPr>
          <a:xfrm>
            <a:off x="84138" y="82315"/>
            <a:ext cx="8862832" cy="426353"/>
            <a:chOff x="84138" y="82315"/>
            <a:chExt cx="8862832" cy="426353"/>
          </a:xfrm>
        </p:grpSpPr>
        <p:pic>
          <p:nvPicPr>
            <p:cNvPr id="22" name="Picture 51" descr="인증마크수정완료 copy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4138" y="90488"/>
              <a:ext cx="5038725" cy="409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그림 1" descr="원형로고(메일용)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483838" y="82315"/>
              <a:ext cx="463132" cy="426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6423025"/>
            <a:ext cx="9144000" cy="73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6" name="Picture 4" descr="cps로고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117972" y="6534172"/>
            <a:ext cx="107156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6" descr="사본 -005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1082" y="6538934"/>
            <a:ext cx="3667125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532813" y="6524625"/>
            <a:ext cx="611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b="1">
                <a:latin typeface="굴림" pitchFamily="50" charset="-127"/>
                <a:ea typeface="굴림" pitchFamily="50" charset="-127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38100" y="2957513"/>
            <a:ext cx="304800" cy="8382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762000" y="2965450"/>
            <a:ext cx="7696200" cy="83820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755650" y="3063875"/>
            <a:ext cx="770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휴먼편지체" pitchFamily="18" charset="-127"/>
              </a:rPr>
              <a:t>Thank you and Good day 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381000" y="2965450"/>
            <a:ext cx="304800" cy="8382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8491538" y="2965450"/>
            <a:ext cx="304800" cy="8382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8816975" y="2965450"/>
            <a:ext cx="304800" cy="8382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>
            <a:off x="785786" y="3857628"/>
            <a:ext cx="7680352" cy="476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788111" y="3946318"/>
            <a:ext cx="3744912" cy="3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1600" b="1" i="1" dirty="0">
                <a:solidFill>
                  <a:srgbClr val="FF9900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1600" b="1" i="1" dirty="0" smtClean="0">
                <a:solidFill>
                  <a:srgbClr val="FF9900"/>
                </a:solidFill>
                <a:latin typeface="휴먼편지체" pitchFamily="18" charset="-127"/>
                <a:ea typeface="휴먼편지체" pitchFamily="18" charset="-127"/>
              </a:rPr>
              <a:t>        Team leader JW Heo</a:t>
            </a:r>
          </a:p>
          <a:p>
            <a:pPr algn="r"/>
            <a:endParaRPr lang="en-US" altLang="ko-KR" sz="1600" b="1" i="1" dirty="0">
              <a:solidFill>
                <a:srgbClr val="FF9900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5289550" y="2309813"/>
            <a:ext cx="343376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1" dirty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        </a:t>
            </a:r>
          </a:p>
          <a:p>
            <a:pPr algn="ctr">
              <a:spcBef>
                <a:spcPct val="50000"/>
              </a:spcBef>
            </a:pPr>
            <a:r>
              <a:rPr lang="ko-KR" altLang="en-US" sz="16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endParaRPr lang="ko-KR" altLang="en-US" sz="1600" b="1" dirty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4827616" y="2501890"/>
            <a:ext cx="3744912" cy="8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b="1" i="1" dirty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b="1" i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        CPS Overseas sales dept</a:t>
            </a:r>
            <a:r>
              <a:rPr lang="ko-KR" altLang="en-US" b="1" i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endParaRPr lang="en-US" altLang="ko-KR" b="1" i="1" dirty="0" smtClean="0">
              <a:solidFill>
                <a:srgbClr val="FF0000"/>
              </a:solidFill>
              <a:latin typeface="휴먼편지체" pitchFamily="18" charset="-127"/>
              <a:ea typeface="휴먼편지체" pitchFamily="18" charset="-127"/>
            </a:endParaRPr>
          </a:p>
          <a:p>
            <a:pPr algn="r"/>
            <a:endParaRPr lang="en-US" altLang="ko-KR" b="1" i="1" dirty="0">
              <a:solidFill>
                <a:srgbClr val="FF0000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84138" y="82315"/>
            <a:ext cx="8862832" cy="426353"/>
            <a:chOff x="84138" y="82315"/>
            <a:chExt cx="8862832" cy="426353"/>
          </a:xfrm>
        </p:grpSpPr>
        <p:pic>
          <p:nvPicPr>
            <p:cNvPr id="28" name="Picture 51" descr="인증마크수정완료 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138" y="90488"/>
              <a:ext cx="5038725" cy="409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그림 1" descr="원형로고(메일용)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483838" y="82315"/>
              <a:ext cx="463132" cy="426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그룹 37"/>
          <p:cNvGrpSpPr/>
          <p:nvPr/>
        </p:nvGrpSpPr>
        <p:grpSpPr>
          <a:xfrm>
            <a:off x="323850" y="571481"/>
            <a:ext cx="3176580" cy="2286016"/>
            <a:chOff x="323850" y="571480"/>
            <a:chExt cx="3176580" cy="2397127"/>
          </a:xfrm>
        </p:grpSpPr>
        <p:sp>
          <p:nvSpPr>
            <p:cNvPr id="39" name="Line 59"/>
            <p:cNvSpPr>
              <a:spLocks noChangeShapeType="1"/>
            </p:cNvSpPr>
            <p:nvPr/>
          </p:nvSpPr>
          <p:spPr bwMode="auto">
            <a:xfrm>
              <a:off x="684213" y="571480"/>
              <a:ext cx="0" cy="107950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Line 58"/>
            <p:cNvSpPr>
              <a:spLocks noChangeShapeType="1"/>
            </p:cNvSpPr>
            <p:nvPr/>
          </p:nvSpPr>
          <p:spPr bwMode="auto">
            <a:xfrm>
              <a:off x="323850" y="962674"/>
              <a:ext cx="1159303" cy="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41" name="Picture 2"/>
            <p:cNvPicPr preferRelativeResize="0"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64802" y="1395476"/>
              <a:ext cx="772868" cy="7796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" name="Picture 2"/>
            <p:cNvPicPr preferRelativeResize="0"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727562" y="1400627"/>
              <a:ext cx="772868" cy="7796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3" name="Picture 1"/>
            <p:cNvPicPr preferRelativeResize="0"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46182" y="2188911"/>
              <a:ext cx="772868" cy="7796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4" name="Picture 1"/>
            <p:cNvPicPr preferRelativeResize="0"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946182" y="607192"/>
              <a:ext cx="772868" cy="7796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5" name="Picture 2"/>
            <p:cNvPicPr preferRelativeResize="0"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83422" y="2188911"/>
              <a:ext cx="772868" cy="7796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0" y="6423025"/>
            <a:ext cx="9144000" cy="73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1" name="Picture 4" descr="cps로고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17972" y="6534172"/>
            <a:ext cx="107156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6" descr="사본 -005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082" y="6538934"/>
            <a:ext cx="3667125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8532813" y="6524625"/>
            <a:ext cx="611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10</a:t>
            </a:r>
            <a:endParaRPr lang="en-US" altLang="ko-KR" sz="12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CPS Chain compare list</a:t>
            </a:r>
            <a:endParaRPr lang="ko-KR" altLang="en-US" sz="3200" i="1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160096" y="762346"/>
            <a:ext cx="8858312" cy="5595612"/>
            <a:chOff x="142844" y="757486"/>
            <a:chExt cx="8858312" cy="5429288"/>
          </a:xfrm>
        </p:grpSpPr>
        <p:sp>
          <p:nvSpPr>
            <p:cNvPr id="45" name="AutoShape 59"/>
            <p:cNvSpPr>
              <a:spLocks noChangeArrowheads="1"/>
            </p:cNvSpPr>
            <p:nvPr/>
          </p:nvSpPr>
          <p:spPr bwMode="auto">
            <a:xfrm>
              <a:off x="142844" y="757486"/>
              <a:ext cx="8858312" cy="54292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590" y="839980"/>
              <a:ext cx="8678502" cy="5232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그룹 25"/>
            <p:cNvGrpSpPr/>
            <p:nvPr/>
          </p:nvGrpSpPr>
          <p:grpSpPr>
            <a:xfrm>
              <a:off x="3500430" y="1214422"/>
              <a:ext cx="1643074" cy="4429156"/>
              <a:chOff x="3500430" y="1214422"/>
              <a:chExt cx="1643074" cy="4429156"/>
            </a:xfrm>
          </p:grpSpPr>
          <p:cxnSp>
            <p:nvCxnSpPr>
              <p:cNvPr id="16" name="직선 연결선 15"/>
              <p:cNvCxnSpPr/>
              <p:nvPr/>
            </p:nvCxnSpPr>
            <p:spPr>
              <a:xfrm rot="16200000" flipH="1">
                <a:off x="2107389" y="2607463"/>
                <a:ext cx="4429156" cy="164307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>
              <a:xfrm rot="5400000">
                <a:off x="2102627" y="2612225"/>
                <a:ext cx="4429156" cy="163355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 rot="19201199">
              <a:off x="4362812" y="2988149"/>
              <a:ext cx="1214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0000"/>
                  </a:solidFill>
                </a:rPr>
                <a:t>Stop </a:t>
              </a:r>
            </a:p>
            <a:p>
              <a:r>
                <a:rPr lang="en-US" altLang="ko-KR" sz="1400" b="1" dirty="0" smtClean="0">
                  <a:solidFill>
                    <a:srgbClr val="FF0000"/>
                  </a:solidFill>
                </a:rPr>
                <a:t>production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0" y="6423025"/>
            <a:ext cx="9144000" cy="73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" name="Picture 4" descr="cps로고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7972" y="6534172"/>
            <a:ext cx="107156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6" descr="사본 -00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82" y="6538934"/>
            <a:ext cx="3667125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532813" y="6524625"/>
            <a:ext cx="611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b="1" dirty="0">
                <a:latin typeface="굴림" pitchFamily="50" charset="-127"/>
                <a:ea typeface="굴림" pitchFamily="50" charset="-127"/>
              </a:rPr>
              <a:t>2</a:t>
            </a:r>
            <a:endParaRPr lang="en-US" altLang="ko-KR" sz="12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CPS 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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 ST</a:t>
            </a:r>
            <a:endParaRPr lang="ko-KR" altLang="en-US" sz="3200" i="1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42844" y="757486"/>
            <a:ext cx="8858312" cy="5600472"/>
            <a:chOff x="142844" y="757486"/>
            <a:chExt cx="8858312" cy="5429288"/>
          </a:xfrm>
        </p:grpSpPr>
        <p:sp>
          <p:nvSpPr>
            <p:cNvPr id="5" name="AutoShape 59"/>
            <p:cNvSpPr>
              <a:spLocks noChangeArrowheads="1"/>
            </p:cNvSpPr>
            <p:nvPr/>
          </p:nvSpPr>
          <p:spPr bwMode="auto">
            <a:xfrm>
              <a:off x="142844" y="757486"/>
              <a:ext cx="8858312" cy="54292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srgbClr val="C0000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5720" y="857232"/>
              <a:ext cx="8572560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23025"/>
            <a:ext cx="9144000" cy="73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5" name="Picture 4" descr="cps로고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7972" y="6534172"/>
            <a:ext cx="107156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6" descr="사본 -00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82" y="6538934"/>
            <a:ext cx="3667125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532813" y="6524625"/>
            <a:ext cx="611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b="1" dirty="0">
                <a:latin typeface="굴림" pitchFamily="50" charset="-127"/>
                <a:ea typeface="굴림" pitchFamily="50" charset="-127"/>
              </a:rPr>
              <a:t>3</a:t>
            </a:r>
            <a:endParaRPr lang="en-US" altLang="ko-KR" sz="12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CPS 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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 ST</a:t>
            </a:r>
            <a:endParaRPr lang="ko-KR" altLang="en-US" sz="3200" i="1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42844" y="757486"/>
            <a:ext cx="8858312" cy="5600472"/>
            <a:chOff x="142844" y="757486"/>
            <a:chExt cx="8858312" cy="5429288"/>
          </a:xfrm>
        </p:grpSpPr>
        <p:sp>
          <p:nvSpPr>
            <p:cNvPr id="9" name="AutoShape 59"/>
            <p:cNvSpPr>
              <a:spLocks noChangeArrowheads="1"/>
            </p:cNvSpPr>
            <p:nvPr/>
          </p:nvSpPr>
          <p:spPr bwMode="auto">
            <a:xfrm>
              <a:off x="142844" y="757486"/>
              <a:ext cx="8858312" cy="54292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srgbClr val="C00000"/>
                </a:solidFill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8468" y="831354"/>
              <a:ext cx="8607064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6423025"/>
            <a:ext cx="9144000" cy="73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4" descr="cps로고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7972" y="6534172"/>
            <a:ext cx="107156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6" descr="사본 -00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82" y="6538934"/>
            <a:ext cx="3667125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532813" y="6524625"/>
            <a:ext cx="611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b="1" dirty="0">
                <a:latin typeface="굴림" pitchFamily="50" charset="-127"/>
                <a:ea typeface="굴림" pitchFamily="50" charset="-127"/>
              </a:rPr>
              <a:t>4</a:t>
            </a:r>
            <a:endParaRPr lang="en-US" altLang="ko-KR" sz="12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i="1" dirty="0" err="1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sb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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i="1" dirty="0" err="1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nsb</a:t>
            </a:r>
            <a:endParaRPr lang="ko-KR" altLang="en-US" sz="3200" i="1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142844" y="757486"/>
            <a:ext cx="8858312" cy="5600472"/>
            <a:chOff x="142844" y="757486"/>
            <a:chExt cx="8858312" cy="542928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590" y="848606"/>
              <a:ext cx="8643998" cy="522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AutoShape 59"/>
            <p:cNvSpPr>
              <a:spLocks noChangeArrowheads="1"/>
            </p:cNvSpPr>
            <p:nvPr/>
          </p:nvSpPr>
          <p:spPr bwMode="auto">
            <a:xfrm>
              <a:off x="142844" y="757486"/>
              <a:ext cx="8858312" cy="54292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2000232" y="1571612"/>
              <a:ext cx="2786082" cy="4357718"/>
              <a:chOff x="2143108" y="1285860"/>
              <a:chExt cx="2487907" cy="4643470"/>
            </a:xfrm>
          </p:grpSpPr>
          <p:cxnSp>
            <p:nvCxnSpPr>
              <p:cNvPr id="13" name="직선 연결선 12"/>
              <p:cNvCxnSpPr/>
              <p:nvPr/>
            </p:nvCxnSpPr>
            <p:spPr>
              <a:xfrm rot="16200000" flipH="1">
                <a:off x="750067" y="2750339"/>
                <a:ext cx="4643470" cy="171451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 rot="5400000">
                <a:off x="673867" y="2755101"/>
                <a:ext cx="4643470" cy="17049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 rot="19458593">
                <a:off x="3024875" y="2913442"/>
                <a:ext cx="1606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Stop production</a:t>
                </a:r>
                <a:endParaRPr lang="ko-KR" alt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6423025"/>
            <a:ext cx="9144000" cy="73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5" name="Picture 4" descr="cps로고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7972" y="6534172"/>
            <a:ext cx="107156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6" descr="사본 -00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82" y="6538934"/>
            <a:ext cx="3667125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532813" y="6524625"/>
            <a:ext cx="611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b="1" dirty="0">
                <a:latin typeface="굴림" pitchFamily="50" charset="-127"/>
                <a:ea typeface="굴림" pitchFamily="50" charset="-127"/>
              </a:rPr>
              <a:t>5</a:t>
            </a:r>
            <a:endParaRPr lang="en-US" altLang="ko-KR" sz="12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i="1" dirty="0" err="1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sb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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i="1" dirty="0" err="1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nsb</a:t>
            </a:r>
            <a:endParaRPr lang="ko-KR" altLang="en-US" sz="3200" i="1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42844" y="757486"/>
            <a:ext cx="8858312" cy="5600472"/>
            <a:chOff x="142844" y="757486"/>
            <a:chExt cx="8858312" cy="5429288"/>
          </a:xfrm>
        </p:grpSpPr>
        <p:sp>
          <p:nvSpPr>
            <p:cNvPr id="5" name="AutoShape 59"/>
            <p:cNvSpPr>
              <a:spLocks noChangeArrowheads="1"/>
            </p:cNvSpPr>
            <p:nvPr/>
          </p:nvSpPr>
          <p:spPr bwMode="auto">
            <a:xfrm>
              <a:off x="142844" y="757486"/>
              <a:ext cx="8858312" cy="54292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srgbClr val="C00000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5720" y="839980"/>
              <a:ext cx="8581186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9" name="그룹 18"/>
            <p:cNvGrpSpPr/>
            <p:nvPr/>
          </p:nvGrpSpPr>
          <p:grpSpPr>
            <a:xfrm>
              <a:off x="2000232" y="1571612"/>
              <a:ext cx="2786082" cy="4357718"/>
              <a:chOff x="2143108" y="1285860"/>
              <a:chExt cx="2487907" cy="4643470"/>
            </a:xfrm>
          </p:grpSpPr>
          <p:cxnSp>
            <p:nvCxnSpPr>
              <p:cNvPr id="20" name="직선 연결선 19"/>
              <p:cNvCxnSpPr/>
              <p:nvPr/>
            </p:nvCxnSpPr>
            <p:spPr>
              <a:xfrm rot="16200000" flipH="1">
                <a:off x="750067" y="2750339"/>
                <a:ext cx="4643470" cy="171451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 rot="5400000">
                <a:off x="673867" y="2755101"/>
                <a:ext cx="4643470" cy="17049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 rot="19458593">
                <a:off x="3024875" y="2913442"/>
                <a:ext cx="1606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Stop production</a:t>
                </a:r>
                <a:endParaRPr lang="ko-KR" alt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6423025"/>
            <a:ext cx="9144000" cy="73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8" name="Picture 4" descr="cps로고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7972" y="6534172"/>
            <a:ext cx="107156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6" descr="사본 -00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82" y="6538934"/>
            <a:ext cx="3667125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532813" y="6524625"/>
            <a:ext cx="611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b="1" dirty="0">
                <a:latin typeface="굴림" pitchFamily="50" charset="-127"/>
                <a:ea typeface="굴림" pitchFamily="50" charset="-127"/>
              </a:rPr>
              <a:t>6</a:t>
            </a:r>
            <a:endParaRPr lang="en-US" altLang="ko-KR" sz="12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i="1" dirty="0" err="1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sb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 </a:t>
            </a:r>
            <a:r>
              <a:rPr lang="en-US" altLang="ko-KR" sz="3200" i="1" dirty="0" err="1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nsb</a:t>
            </a:r>
            <a:endParaRPr lang="ko-KR" altLang="en-US" sz="3200" i="1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42844" y="757486"/>
            <a:ext cx="8858312" cy="5600472"/>
            <a:chOff x="142844" y="757486"/>
            <a:chExt cx="8858312" cy="5429288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00308" y="833784"/>
              <a:ext cx="4286280" cy="530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>
              <a:off x="142844" y="757486"/>
              <a:ext cx="8858312" cy="54292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srgbClr val="C00000"/>
                </a:solidFill>
              </a:endParaRPr>
            </a:p>
          </p:txBody>
        </p:sp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4346" y="839981"/>
              <a:ext cx="4214842" cy="5286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423025"/>
            <a:ext cx="9144000" cy="73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7" name="Picture 4" descr="cps로고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7972" y="6534172"/>
            <a:ext cx="107156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6" descr="사본 -00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082" y="6538934"/>
            <a:ext cx="3667125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8532813" y="6524625"/>
            <a:ext cx="611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b="1" dirty="0">
                <a:latin typeface="굴림" pitchFamily="50" charset="-127"/>
                <a:ea typeface="굴림" pitchFamily="50" charset="-127"/>
              </a:rPr>
              <a:t>7</a:t>
            </a:r>
            <a:endParaRPr lang="en-US" altLang="ko-KR" sz="12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i="1" dirty="0" err="1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nsb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 application pictures</a:t>
            </a:r>
            <a:endParaRPr lang="ko-KR" altLang="en-US" sz="3200" i="1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3" name="AutoShape 59"/>
          <p:cNvSpPr>
            <a:spLocks noChangeArrowheads="1"/>
          </p:cNvSpPr>
          <p:nvPr/>
        </p:nvSpPr>
        <p:spPr bwMode="auto">
          <a:xfrm>
            <a:off x="142844" y="757486"/>
            <a:ext cx="8858312" cy="5600472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\\Sales12\로컬 디스크 (D)\주고받기\037심금아\nsb적용사진\SAM_02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6436" y="3589973"/>
            <a:ext cx="3336601" cy="267929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027" name="Picture 3" descr="\\Sales12\로컬 디스크 (D)\주고받기\037심금아\nsb적용사진\2011-12-14 13.33.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3290" y="3581075"/>
            <a:ext cx="3357586" cy="26961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028" name="Picture 4" descr="\\Sales12\로컬 디스크 (D)\주고받기\037심금아\nsb적용사진\2012-11-09 13.51.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85309" y="840252"/>
            <a:ext cx="3336601" cy="267929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302" y="831354"/>
            <a:ext cx="3330000" cy="269395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6423025"/>
            <a:ext cx="9144000" cy="73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" name="Picture 4" descr="cps로고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17972" y="6534172"/>
            <a:ext cx="107156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6" descr="사본 -005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082" y="6538934"/>
            <a:ext cx="3667125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532813" y="6524625"/>
            <a:ext cx="611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b="1" dirty="0">
                <a:latin typeface="굴림" pitchFamily="50" charset="-127"/>
                <a:ea typeface="굴림" pitchFamily="50" charset="-127"/>
              </a:rPr>
              <a:t>8</a:t>
            </a:r>
            <a:endParaRPr lang="en-US" altLang="ko-KR" sz="12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8" name="Picture 22" descr="화살표_목표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7927" y="1052513"/>
            <a:ext cx="398463" cy="5329237"/>
          </a:xfrm>
          <a:prstGeom prst="rect">
            <a:avLst/>
          </a:prstGeom>
          <a:noFill/>
        </p:spPr>
      </p:pic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7420894" y="3286124"/>
            <a:ext cx="1500198" cy="78581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33FF">
                  <a:gamma/>
                  <a:shade val="46275"/>
                  <a:invGamma/>
                </a:srgbClr>
              </a:gs>
              <a:gs pos="50000">
                <a:srgbClr val="9933FF"/>
              </a:gs>
              <a:gs pos="100000">
                <a:srgbClr val="9933FF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solidFill>
              <a:srgbClr val="1C1C1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 i="1" dirty="0" err="1" smtClean="0">
                <a:solidFill>
                  <a:schemeClr val="bg1"/>
                </a:solidFill>
                <a:ea typeface="굴림" pitchFamily="50" charset="-127"/>
              </a:rPr>
              <a:t>nsb</a:t>
            </a:r>
            <a:r>
              <a:rPr lang="en-US" altLang="ko-KR" sz="2400" b="1" i="1" dirty="0" smtClean="0">
                <a:solidFill>
                  <a:schemeClr val="bg1"/>
                </a:solidFill>
                <a:ea typeface="굴림" pitchFamily="50" charset="-127"/>
              </a:rPr>
              <a:t> chain</a:t>
            </a:r>
            <a:endParaRPr lang="ko-KR" altLang="en-US" sz="2400" b="1" i="1" dirty="0">
              <a:solidFill>
                <a:schemeClr val="bg1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i="1" dirty="0" err="1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nsb</a:t>
            </a:r>
            <a:r>
              <a:rPr lang="en-US" altLang="ko-KR" sz="3200" i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 compare to ST</a:t>
            </a:r>
            <a:endParaRPr lang="ko-KR" altLang="en-US" sz="3200" i="1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42844" y="757486"/>
            <a:ext cx="8858312" cy="5600472"/>
            <a:chOff x="142844" y="757486"/>
            <a:chExt cx="8858312" cy="5429288"/>
          </a:xfrm>
        </p:grpSpPr>
        <p:sp>
          <p:nvSpPr>
            <p:cNvPr id="5" name="AutoShape 59"/>
            <p:cNvSpPr>
              <a:spLocks noChangeArrowheads="1"/>
            </p:cNvSpPr>
            <p:nvPr/>
          </p:nvSpPr>
          <p:spPr bwMode="auto">
            <a:xfrm>
              <a:off x="142844" y="757486"/>
              <a:ext cx="8858312" cy="54292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srgbClr val="C00000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4346" y="822728"/>
              <a:ext cx="8572560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43240" y="3303376"/>
              <a:ext cx="1714512" cy="17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000892" y="3357562"/>
              <a:ext cx="1857388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6423025"/>
            <a:ext cx="9144000" cy="73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6" name="Picture 4" descr="cps로고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7972" y="6534172"/>
            <a:ext cx="107156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6" descr="사본 -00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082" y="6538934"/>
            <a:ext cx="3667125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32813" y="6524625"/>
            <a:ext cx="611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b="1" dirty="0">
                <a:latin typeface="굴림" pitchFamily="50" charset="-127"/>
                <a:ea typeface="굴림" pitchFamily="50" charset="-127"/>
              </a:rPr>
              <a:t>9</a:t>
            </a:r>
            <a:endParaRPr lang="en-US" altLang="ko-KR" sz="12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65</Words>
  <Application>Microsoft Office PowerPoint</Application>
  <PresentationFormat>화면 슬라이드 쇼(4:3)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.</dc:creator>
  <cp:lastModifiedBy>.</cp:lastModifiedBy>
  <cp:revision>63</cp:revision>
  <dcterms:created xsi:type="dcterms:W3CDTF">2013-04-02T00:15:48Z</dcterms:created>
  <dcterms:modified xsi:type="dcterms:W3CDTF">2013-04-23T23:46:41Z</dcterms:modified>
</cp:coreProperties>
</file>